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660"/>
  </p:normalViewPr>
  <p:slideViewPr>
    <p:cSldViewPr snapToGrid="0">
      <p:cViewPr varScale="1">
        <p:scale>
          <a:sx n="91" d="100"/>
          <a:sy n="91" d="100"/>
        </p:scale>
        <p:origin x="4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9/21/2018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9/21/2018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9/21/2018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9/21/2018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9/21/2018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9/21/2018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49148"/>
            <a:ext cx="10572000" cy="1756508"/>
          </a:xfrm>
        </p:spPr>
        <p:txBody>
          <a:bodyPr/>
          <a:lstStyle/>
          <a:p>
            <a:r>
              <a:rPr lang="en-US" sz="6600" dirty="0" smtClean="0"/>
              <a:t>HUMAN RESOURCES</a:t>
            </a:r>
            <a:endParaRPr lang="en-US" sz="6600" dirty="0"/>
          </a:p>
        </p:txBody>
      </p:sp>
      <p:sp>
        <p:nvSpPr>
          <p:cNvPr id="3" name="Subtitle 2"/>
          <p:cNvSpPr>
            <a:spLocks noGrp="1"/>
          </p:cNvSpPr>
          <p:nvPr>
            <p:ph type="subTitle" idx="1"/>
          </p:nvPr>
        </p:nvSpPr>
        <p:spPr>
          <a:xfrm>
            <a:off x="810001" y="5280847"/>
            <a:ext cx="10572000" cy="972808"/>
          </a:xfrm>
        </p:spPr>
        <p:txBody>
          <a:bodyPr>
            <a:noAutofit/>
          </a:bodyPr>
          <a:lstStyle/>
          <a:p>
            <a:r>
              <a:rPr lang="en-US" sz="2800" dirty="0" smtClean="0"/>
              <a:t>Twila Roman, PHR, SHRM-CP</a:t>
            </a:r>
            <a:endParaRPr lang="en-US" sz="2800" dirty="0"/>
          </a:p>
        </p:txBody>
      </p:sp>
    </p:spTree>
    <p:extLst>
      <p:ext uri="{BB962C8B-B14F-4D97-AF65-F5344CB8AC3E}">
        <p14:creationId xmlns:p14="http://schemas.microsoft.com/office/powerpoint/2010/main" val="3585169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Scenario #8</a:t>
            </a:r>
            <a:endParaRPr lang="en-US" sz="4800" dirty="0"/>
          </a:p>
        </p:txBody>
      </p:sp>
      <p:sp>
        <p:nvSpPr>
          <p:cNvPr id="3" name="Content Placeholder 2"/>
          <p:cNvSpPr>
            <a:spLocks noGrp="1"/>
          </p:cNvSpPr>
          <p:nvPr>
            <p:ph idx="1"/>
          </p:nvPr>
        </p:nvSpPr>
        <p:spPr/>
        <p:txBody>
          <a:bodyPr>
            <a:normAutofit/>
          </a:bodyPr>
          <a:lstStyle/>
          <a:p>
            <a:r>
              <a:rPr lang="en-US" sz="2800" dirty="0" smtClean="0"/>
              <a:t>John started on August 1</a:t>
            </a:r>
            <a:r>
              <a:rPr lang="en-US" sz="2800" baseline="30000" dirty="0" smtClean="0"/>
              <a:t>st</a:t>
            </a:r>
            <a:r>
              <a:rPr lang="en-US" sz="2800" dirty="0" smtClean="0"/>
              <a:t>, working 40 hours per week .  He completed an enrollment form for Health and Dental Insurance.  He signed the forms and turned them in to you on  September 5</a:t>
            </a:r>
            <a:r>
              <a:rPr lang="en-US" sz="2800" baseline="30000" dirty="0" smtClean="0"/>
              <a:t>th</a:t>
            </a:r>
            <a:r>
              <a:rPr lang="en-US" sz="2800" dirty="0" smtClean="0"/>
              <a:t>.  The Diocesan HR Office informed you that he is not benefit eligible.</a:t>
            </a:r>
          </a:p>
          <a:p>
            <a:pPr lvl="1"/>
            <a:r>
              <a:rPr lang="en-US" sz="2800" dirty="0" smtClean="0"/>
              <a:t>Why not?</a:t>
            </a:r>
            <a:endParaRPr lang="en-US" sz="2800" dirty="0"/>
          </a:p>
        </p:txBody>
      </p:sp>
    </p:spTree>
    <p:extLst>
      <p:ext uri="{BB962C8B-B14F-4D97-AF65-F5344CB8AC3E}">
        <p14:creationId xmlns:p14="http://schemas.microsoft.com/office/powerpoint/2010/main" val="1067374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Scenario #9</a:t>
            </a:r>
            <a:endParaRPr lang="en-US" sz="4800" dirty="0"/>
          </a:p>
        </p:txBody>
      </p:sp>
      <p:sp>
        <p:nvSpPr>
          <p:cNvPr id="3" name="Content Placeholder 2"/>
          <p:cNvSpPr>
            <a:spLocks noGrp="1"/>
          </p:cNvSpPr>
          <p:nvPr>
            <p:ph idx="1"/>
          </p:nvPr>
        </p:nvSpPr>
        <p:spPr/>
        <p:txBody>
          <a:bodyPr>
            <a:normAutofit/>
          </a:bodyPr>
          <a:lstStyle/>
          <a:p>
            <a:r>
              <a:rPr lang="en-US" sz="2800" dirty="0" smtClean="0"/>
              <a:t>A contracted teacher has informed you that she will not be returning in the fall.  On what date does her benefits end?</a:t>
            </a:r>
            <a:endParaRPr lang="en-US" sz="2800" dirty="0"/>
          </a:p>
        </p:txBody>
      </p:sp>
    </p:spTree>
    <p:extLst>
      <p:ext uri="{BB962C8B-B14F-4D97-AF65-F5344CB8AC3E}">
        <p14:creationId xmlns:p14="http://schemas.microsoft.com/office/powerpoint/2010/main" val="1811011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Scenario #10</a:t>
            </a:r>
            <a:endParaRPr lang="en-US" sz="4800" dirty="0"/>
          </a:p>
        </p:txBody>
      </p:sp>
      <p:sp>
        <p:nvSpPr>
          <p:cNvPr id="3" name="Content Placeholder 2"/>
          <p:cNvSpPr>
            <a:spLocks noGrp="1"/>
          </p:cNvSpPr>
          <p:nvPr>
            <p:ph idx="1"/>
          </p:nvPr>
        </p:nvSpPr>
        <p:spPr/>
        <p:txBody>
          <a:bodyPr>
            <a:normAutofit/>
          </a:bodyPr>
          <a:lstStyle/>
          <a:p>
            <a:r>
              <a:rPr lang="en-US" sz="2800" dirty="0" smtClean="0"/>
              <a:t>Jessica has decided she no longer wants the health insurance.  When can she terminate the coverage?</a:t>
            </a:r>
            <a:endParaRPr lang="en-US" sz="2800" dirty="0"/>
          </a:p>
        </p:txBody>
      </p:sp>
    </p:spTree>
    <p:extLst>
      <p:ext uri="{BB962C8B-B14F-4D97-AF65-F5344CB8AC3E}">
        <p14:creationId xmlns:p14="http://schemas.microsoft.com/office/powerpoint/2010/main" val="670291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0985" y="1238502"/>
            <a:ext cx="6106863" cy="2776450"/>
          </a:xfrm>
        </p:spPr>
        <p:txBody>
          <a:bodyPr/>
          <a:lstStyle/>
          <a:p>
            <a:pPr algn="ctr"/>
            <a:r>
              <a:rPr lang="en-US" sz="6000" dirty="0" smtClean="0"/>
              <a:t>NEW FORMS!</a:t>
            </a:r>
            <a:br>
              <a:rPr lang="en-US" sz="6000" dirty="0" smtClean="0"/>
            </a:br>
            <a:endParaRPr lang="en-US" sz="6000" dirty="0"/>
          </a:p>
        </p:txBody>
      </p:sp>
      <p:sp>
        <p:nvSpPr>
          <p:cNvPr id="5" name="Text Placeholder 4"/>
          <p:cNvSpPr>
            <a:spLocks noGrp="1"/>
          </p:cNvSpPr>
          <p:nvPr>
            <p:ph type="body" idx="1"/>
          </p:nvPr>
        </p:nvSpPr>
        <p:spPr>
          <a:xfrm>
            <a:off x="853190" y="4443680"/>
            <a:ext cx="5891636" cy="1820486"/>
          </a:xfrm>
        </p:spPr>
        <p:txBody>
          <a:bodyPr/>
          <a:lstStyle/>
          <a:p>
            <a:r>
              <a:rPr lang="en-US" sz="2400" dirty="0" smtClean="0"/>
              <a:t>The CHEAT SHEET</a:t>
            </a:r>
          </a:p>
          <a:p>
            <a:r>
              <a:rPr lang="en-US" sz="2400" dirty="0" smtClean="0"/>
              <a:t>Employee Benefit Enrollment Form</a:t>
            </a:r>
          </a:p>
          <a:p>
            <a:r>
              <a:rPr lang="en-US" sz="2400" dirty="0" smtClean="0"/>
              <a:t>Employee Benefit Change Form</a:t>
            </a:r>
            <a:endParaRPr lang="en-US" sz="2400" dirty="0"/>
          </a:p>
        </p:txBody>
      </p:sp>
      <p:sp>
        <p:nvSpPr>
          <p:cNvPr id="6" name="Text Placeholder 5"/>
          <p:cNvSpPr>
            <a:spLocks noGrp="1"/>
          </p:cNvSpPr>
          <p:nvPr>
            <p:ph type="body" sz="quarter" idx="16"/>
          </p:nvPr>
        </p:nvSpPr>
        <p:spPr>
          <a:xfrm>
            <a:off x="7141464" y="1081456"/>
            <a:ext cx="4901184" cy="5676696"/>
          </a:xfrm>
        </p:spPr>
        <p:txBody>
          <a:bodyPr>
            <a:noAutofit/>
          </a:bodyPr>
          <a:lstStyle/>
          <a:p>
            <a:r>
              <a:rPr lang="en-US" sz="2400" dirty="0" smtClean="0"/>
              <a:t>Cheat Sheet</a:t>
            </a:r>
          </a:p>
          <a:p>
            <a:r>
              <a:rPr lang="en-US" sz="2000" dirty="0"/>
              <a:t>	</a:t>
            </a:r>
            <a:r>
              <a:rPr lang="en-US" sz="2000" dirty="0" smtClean="0"/>
              <a:t>All the little details to </a:t>
            </a:r>
            <a:r>
              <a:rPr lang="en-US" sz="2000" dirty="0" smtClean="0"/>
              <a:t>remember</a:t>
            </a:r>
          </a:p>
          <a:p>
            <a:endParaRPr lang="en-US" sz="2000" dirty="0" smtClean="0"/>
          </a:p>
          <a:p>
            <a:r>
              <a:rPr lang="en-US" sz="2400" dirty="0" smtClean="0"/>
              <a:t>Employee Benefit Enrollment Form</a:t>
            </a:r>
          </a:p>
          <a:p>
            <a:r>
              <a:rPr lang="en-US" sz="2000" dirty="0"/>
              <a:t>	</a:t>
            </a:r>
            <a:r>
              <a:rPr lang="en-US" sz="2000" dirty="0" smtClean="0"/>
              <a:t>One form for all plan enrollments</a:t>
            </a:r>
          </a:p>
          <a:p>
            <a:r>
              <a:rPr lang="en-US" sz="2000" dirty="0"/>
              <a:t>	</a:t>
            </a:r>
            <a:r>
              <a:rPr lang="en-US" sz="2000" dirty="0" smtClean="0"/>
              <a:t>Benefit Election</a:t>
            </a:r>
          </a:p>
          <a:p>
            <a:r>
              <a:rPr lang="en-US" sz="2000" dirty="0"/>
              <a:t>	</a:t>
            </a:r>
            <a:r>
              <a:rPr lang="en-US" sz="2000" dirty="0" smtClean="0"/>
              <a:t>Health/Dental/Life/LTD</a:t>
            </a:r>
          </a:p>
          <a:p>
            <a:endParaRPr lang="en-US" sz="2000" dirty="0" smtClean="0"/>
          </a:p>
          <a:p>
            <a:r>
              <a:rPr lang="en-US" sz="2400" dirty="0" smtClean="0"/>
              <a:t>Employee Benefit Change Form</a:t>
            </a:r>
          </a:p>
          <a:p>
            <a:r>
              <a:rPr lang="en-US" sz="2000" dirty="0" smtClean="0"/>
              <a:t>	One form for all changes</a:t>
            </a:r>
          </a:p>
          <a:p>
            <a:r>
              <a:rPr lang="en-US" sz="2000" dirty="0"/>
              <a:t>	</a:t>
            </a:r>
            <a:r>
              <a:rPr lang="en-US" sz="2000" dirty="0" smtClean="0"/>
              <a:t>Under development </a:t>
            </a:r>
          </a:p>
          <a:p>
            <a:r>
              <a:rPr lang="en-US" sz="2000" dirty="0"/>
              <a:t>	</a:t>
            </a:r>
            <a:r>
              <a:rPr lang="en-US" sz="2000" dirty="0" smtClean="0"/>
              <a:t>	</a:t>
            </a:r>
            <a:endParaRPr lang="en-US" sz="2000" dirty="0"/>
          </a:p>
        </p:txBody>
      </p:sp>
    </p:spTree>
    <p:extLst>
      <p:ext uri="{BB962C8B-B14F-4D97-AF65-F5344CB8AC3E}">
        <p14:creationId xmlns:p14="http://schemas.microsoft.com/office/powerpoint/2010/main" val="4169545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smtClean="0"/>
              <a:t>Employee Handbook Template</a:t>
            </a:r>
            <a:endParaRPr lang="en-US" sz="7200" dirty="0"/>
          </a:p>
        </p:txBody>
      </p:sp>
      <p:sp>
        <p:nvSpPr>
          <p:cNvPr id="3" name="Subtitle 2"/>
          <p:cNvSpPr>
            <a:spLocks noGrp="1"/>
          </p:cNvSpPr>
          <p:nvPr>
            <p:ph type="subTitle" idx="1"/>
          </p:nvPr>
        </p:nvSpPr>
        <p:spPr>
          <a:xfrm>
            <a:off x="810001" y="5280847"/>
            <a:ext cx="10572000" cy="1267098"/>
          </a:xfrm>
        </p:spPr>
        <p:txBody>
          <a:bodyPr>
            <a:noAutofit/>
          </a:bodyPr>
          <a:lstStyle/>
          <a:p>
            <a:pPr algn="ctr"/>
            <a:r>
              <a:rPr lang="en-US" sz="4400" dirty="0" smtClean="0"/>
              <a:t>Your CFSA dollars at work!</a:t>
            </a:r>
            <a:endParaRPr lang="en-US" sz="4400" dirty="0"/>
          </a:p>
        </p:txBody>
      </p:sp>
    </p:spTree>
    <p:extLst>
      <p:ext uri="{BB962C8B-B14F-4D97-AF65-F5344CB8AC3E}">
        <p14:creationId xmlns:p14="http://schemas.microsoft.com/office/powerpoint/2010/main" val="37932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Topics – Agenda	</a:t>
            </a:r>
            <a:endParaRPr lang="en-US" sz="4800" b="0" dirty="0">
              <a:ln>
                <a:solidFill>
                  <a:schemeClr val="bg2"/>
                </a:solidFill>
              </a:ln>
              <a:solidFill>
                <a:schemeClr val="tx1"/>
              </a:solidFill>
            </a:endParaRPr>
          </a:p>
        </p:txBody>
      </p:sp>
      <p:sp>
        <p:nvSpPr>
          <p:cNvPr id="3" name="Content Placeholder 2"/>
          <p:cNvSpPr>
            <a:spLocks noGrp="1"/>
          </p:cNvSpPr>
          <p:nvPr>
            <p:ph idx="1"/>
          </p:nvPr>
        </p:nvSpPr>
        <p:spPr/>
        <p:txBody>
          <a:bodyPr>
            <a:normAutofit/>
          </a:bodyPr>
          <a:lstStyle/>
          <a:p>
            <a:r>
              <a:rPr lang="en-US" sz="3600" dirty="0" smtClean="0"/>
              <a:t>Benefit Basics</a:t>
            </a:r>
          </a:p>
          <a:p>
            <a:r>
              <a:rPr lang="en-US" sz="3600" dirty="0" smtClean="0"/>
              <a:t>New Forms</a:t>
            </a:r>
          </a:p>
          <a:p>
            <a:r>
              <a:rPr lang="en-US" sz="3600" dirty="0" smtClean="0"/>
              <a:t>Personnel Handbook</a:t>
            </a:r>
            <a:endParaRPr lang="en-US" sz="3600" dirty="0"/>
          </a:p>
        </p:txBody>
      </p:sp>
    </p:spTree>
    <p:extLst>
      <p:ext uri="{BB962C8B-B14F-4D97-AF65-F5344CB8AC3E}">
        <p14:creationId xmlns:p14="http://schemas.microsoft.com/office/powerpoint/2010/main" val="522672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Scenario #1</a:t>
            </a:r>
            <a:endParaRPr lang="en-US" sz="4800" dirty="0"/>
          </a:p>
        </p:txBody>
      </p:sp>
      <p:sp>
        <p:nvSpPr>
          <p:cNvPr id="3" name="Content Placeholder 2"/>
          <p:cNvSpPr>
            <a:spLocks noGrp="1"/>
          </p:cNvSpPr>
          <p:nvPr>
            <p:ph idx="1"/>
          </p:nvPr>
        </p:nvSpPr>
        <p:spPr/>
        <p:txBody>
          <a:bodyPr>
            <a:normAutofit/>
          </a:bodyPr>
          <a:lstStyle/>
          <a:p>
            <a:r>
              <a:rPr lang="en-US" sz="2800" dirty="0" smtClean="0"/>
              <a:t>Susan began working on August 15</a:t>
            </a:r>
            <a:r>
              <a:rPr lang="en-US" sz="2800" baseline="30000" dirty="0" smtClean="0"/>
              <a:t>th</a:t>
            </a:r>
            <a:r>
              <a:rPr lang="en-US" sz="2800" dirty="0" smtClean="0"/>
              <a:t>.  What is the first day she is benefit eligible?</a:t>
            </a:r>
            <a:endParaRPr lang="en-US" sz="2800" dirty="0"/>
          </a:p>
        </p:txBody>
      </p:sp>
    </p:spTree>
    <p:extLst>
      <p:ext uri="{BB962C8B-B14F-4D97-AF65-F5344CB8AC3E}">
        <p14:creationId xmlns:p14="http://schemas.microsoft.com/office/powerpoint/2010/main" val="1513266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Scenario #2</a:t>
            </a:r>
            <a:endParaRPr lang="en-US" sz="4800" dirty="0"/>
          </a:p>
        </p:txBody>
      </p:sp>
      <p:sp>
        <p:nvSpPr>
          <p:cNvPr id="3" name="Content Placeholder 2"/>
          <p:cNvSpPr>
            <a:spLocks noGrp="1"/>
          </p:cNvSpPr>
          <p:nvPr>
            <p:ph idx="1"/>
          </p:nvPr>
        </p:nvSpPr>
        <p:spPr/>
        <p:txBody>
          <a:bodyPr>
            <a:normAutofit/>
          </a:bodyPr>
          <a:lstStyle/>
          <a:p>
            <a:r>
              <a:rPr lang="en-US" sz="2800" dirty="0" smtClean="0"/>
              <a:t>Becky has been working 15 hours a week for the past 2 years.  Your Pastor has decided to add a few more duties to her job description and increase her hours to 25 hours a week.  </a:t>
            </a:r>
            <a:r>
              <a:rPr lang="en-US" sz="2800" dirty="0" smtClean="0"/>
              <a:t>Is </a:t>
            </a:r>
            <a:r>
              <a:rPr lang="en-US" sz="2800" dirty="0" smtClean="0"/>
              <a:t>Becky now eligible for benefits?    </a:t>
            </a:r>
          </a:p>
          <a:p>
            <a:pPr lvl="1"/>
            <a:r>
              <a:rPr lang="en-US" sz="2800" dirty="0" smtClean="0"/>
              <a:t>If Yes, when do the benefits begin?</a:t>
            </a:r>
          </a:p>
          <a:p>
            <a:pPr lvl="1"/>
            <a:r>
              <a:rPr lang="en-US" sz="2800" dirty="0" smtClean="0"/>
              <a:t>If No, why not?</a:t>
            </a:r>
            <a:endParaRPr lang="en-US" sz="2800" dirty="0"/>
          </a:p>
        </p:txBody>
      </p:sp>
    </p:spTree>
    <p:extLst>
      <p:ext uri="{BB962C8B-B14F-4D97-AF65-F5344CB8AC3E}">
        <p14:creationId xmlns:p14="http://schemas.microsoft.com/office/powerpoint/2010/main" val="489050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Scenario #3</a:t>
            </a:r>
            <a:endParaRPr lang="en-US" sz="4800" dirty="0"/>
          </a:p>
        </p:txBody>
      </p:sp>
      <p:sp>
        <p:nvSpPr>
          <p:cNvPr id="3" name="Content Placeholder 2"/>
          <p:cNvSpPr>
            <a:spLocks noGrp="1"/>
          </p:cNvSpPr>
          <p:nvPr>
            <p:ph idx="1"/>
          </p:nvPr>
        </p:nvSpPr>
        <p:spPr/>
        <p:txBody>
          <a:bodyPr>
            <a:normAutofit/>
          </a:bodyPr>
          <a:lstStyle/>
          <a:p>
            <a:r>
              <a:rPr lang="en-US" sz="2800" dirty="0" smtClean="0"/>
              <a:t>Patrick works 35 hours a week and has decided he wants to cut back on hours to 15 hours a week to be effective on 9/29/2018.  He is currently enrolled in Health, Dental, Life and LTD.  On what date do his benefits end? </a:t>
            </a:r>
          </a:p>
        </p:txBody>
      </p:sp>
    </p:spTree>
    <p:extLst>
      <p:ext uri="{BB962C8B-B14F-4D97-AF65-F5344CB8AC3E}">
        <p14:creationId xmlns:p14="http://schemas.microsoft.com/office/powerpoint/2010/main" val="2273032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Scenario #4</a:t>
            </a:r>
            <a:endParaRPr lang="en-US" sz="4800" dirty="0"/>
          </a:p>
        </p:txBody>
      </p:sp>
      <p:sp>
        <p:nvSpPr>
          <p:cNvPr id="3" name="Content Placeholder 2"/>
          <p:cNvSpPr>
            <a:spLocks noGrp="1"/>
          </p:cNvSpPr>
          <p:nvPr>
            <p:ph idx="1"/>
          </p:nvPr>
        </p:nvSpPr>
        <p:spPr>
          <a:xfrm>
            <a:off x="818712" y="2222287"/>
            <a:ext cx="10554574" cy="4462292"/>
          </a:xfrm>
        </p:spPr>
        <p:txBody>
          <a:bodyPr>
            <a:noAutofit/>
          </a:bodyPr>
          <a:lstStyle/>
          <a:p>
            <a:r>
              <a:rPr lang="en-US" sz="2800" dirty="0" smtClean="0"/>
              <a:t>Jennifer is getting married on June 25</a:t>
            </a:r>
            <a:r>
              <a:rPr lang="en-US" sz="2800" baseline="30000" dirty="0" smtClean="0"/>
              <a:t>th</a:t>
            </a:r>
            <a:r>
              <a:rPr lang="en-US" sz="2800" dirty="0" smtClean="0"/>
              <a:t>.  She wants to change her name, add her spouse to her health plan and add her step children to her dental plan.</a:t>
            </a:r>
          </a:p>
          <a:p>
            <a:pPr lvl="1"/>
            <a:r>
              <a:rPr lang="en-US" sz="2800" dirty="0" smtClean="0"/>
              <a:t>What forms does she need to complete?  </a:t>
            </a:r>
          </a:p>
          <a:p>
            <a:pPr lvl="1"/>
            <a:r>
              <a:rPr lang="en-US" sz="2800" dirty="0" smtClean="0"/>
              <a:t>When will her husband be added to the health plan?</a:t>
            </a:r>
          </a:p>
          <a:p>
            <a:pPr lvl="1"/>
            <a:r>
              <a:rPr lang="en-US" sz="2800" dirty="0" smtClean="0"/>
              <a:t>When will her step children be added to the dental plan?</a:t>
            </a:r>
          </a:p>
          <a:p>
            <a:pPr lvl="1"/>
            <a:r>
              <a:rPr lang="en-US" sz="2800" dirty="0" smtClean="0"/>
              <a:t>What documentation needs to be sent to the Diocesan HR Office? </a:t>
            </a:r>
            <a:endParaRPr lang="en-US" sz="2800" dirty="0"/>
          </a:p>
        </p:txBody>
      </p:sp>
    </p:spTree>
    <p:extLst>
      <p:ext uri="{BB962C8B-B14F-4D97-AF65-F5344CB8AC3E}">
        <p14:creationId xmlns:p14="http://schemas.microsoft.com/office/powerpoint/2010/main" val="2055483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Scenario #5</a:t>
            </a:r>
            <a:endParaRPr lang="en-US" sz="4800" dirty="0"/>
          </a:p>
        </p:txBody>
      </p:sp>
      <p:sp>
        <p:nvSpPr>
          <p:cNvPr id="3" name="Content Placeholder 2"/>
          <p:cNvSpPr>
            <a:spLocks noGrp="1"/>
          </p:cNvSpPr>
          <p:nvPr>
            <p:ph idx="1"/>
          </p:nvPr>
        </p:nvSpPr>
        <p:spPr/>
        <p:txBody>
          <a:bodyPr>
            <a:normAutofit/>
          </a:bodyPr>
          <a:lstStyle/>
          <a:p>
            <a:r>
              <a:rPr lang="en-US" sz="2800" dirty="0" smtClean="0"/>
              <a:t>You have terminated Jack effective 9/30/2018.  Jack has two weeks of vacation leave accrued.  When do his benefits end?</a:t>
            </a:r>
            <a:endParaRPr lang="en-US" sz="2800" dirty="0"/>
          </a:p>
        </p:txBody>
      </p:sp>
    </p:spTree>
    <p:extLst>
      <p:ext uri="{BB962C8B-B14F-4D97-AF65-F5344CB8AC3E}">
        <p14:creationId xmlns:p14="http://schemas.microsoft.com/office/powerpoint/2010/main" val="2163588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Scenario #6</a:t>
            </a:r>
            <a:endParaRPr lang="en-US" sz="4800" dirty="0"/>
          </a:p>
        </p:txBody>
      </p:sp>
      <p:sp>
        <p:nvSpPr>
          <p:cNvPr id="3" name="Content Placeholder 2"/>
          <p:cNvSpPr>
            <a:spLocks noGrp="1"/>
          </p:cNvSpPr>
          <p:nvPr>
            <p:ph idx="1"/>
          </p:nvPr>
        </p:nvSpPr>
        <p:spPr/>
        <p:txBody>
          <a:bodyPr>
            <a:normAutofit/>
          </a:bodyPr>
          <a:lstStyle/>
          <a:p>
            <a:r>
              <a:rPr lang="en-US" sz="2800" dirty="0" smtClean="0"/>
              <a:t>Julie has a 24 year old son getting married in October.  How long can he remain on Julie’s health plan?</a:t>
            </a:r>
            <a:endParaRPr lang="en-US" sz="2800" dirty="0"/>
          </a:p>
        </p:txBody>
      </p:sp>
    </p:spTree>
    <p:extLst>
      <p:ext uri="{BB962C8B-B14F-4D97-AF65-F5344CB8AC3E}">
        <p14:creationId xmlns:p14="http://schemas.microsoft.com/office/powerpoint/2010/main" val="3424751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Scenario # 7</a:t>
            </a:r>
            <a:endParaRPr lang="en-US" sz="4800" dirty="0"/>
          </a:p>
        </p:txBody>
      </p:sp>
      <p:sp>
        <p:nvSpPr>
          <p:cNvPr id="3" name="Content Placeholder 2"/>
          <p:cNvSpPr>
            <a:spLocks noGrp="1"/>
          </p:cNvSpPr>
          <p:nvPr>
            <p:ph idx="1"/>
          </p:nvPr>
        </p:nvSpPr>
        <p:spPr/>
        <p:txBody>
          <a:bodyPr>
            <a:normAutofit/>
          </a:bodyPr>
          <a:lstStyle/>
          <a:p>
            <a:r>
              <a:rPr lang="en-US" sz="2800" dirty="0" smtClean="0"/>
              <a:t>Lisa works 40 hours per week for 9 months out of the year.  She is enrolled in Health and Long Term Disability for the full year.  How do you handle the months when she is not working but receiving benefits?</a:t>
            </a:r>
            <a:endParaRPr lang="en-US" sz="2800" dirty="0"/>
          </a:p>
        </p:txBody>
      </p:sp>
    </p:spTree>
    <p:extLst>
      <p:ext uri="{BB962C8B-B14F-4D97-AF65-F5344CB8AC3E}">
        <p14:creationId xmlns:p14="http://schemas.microsoft.com/office/powerpoint/2010/main" val="2178298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108</TotalTime>
  <Words>454</Words>
  <Application>Microsoft Office PowerPoint</Application>
  <PresentationFormat>Widescreen</PresentationFormat>
  <Paragraphs>51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Century Gothic</vt:lpstr>
      <vt:lpstr>Wingdings 2</vt:lpstr>
      <vt:lpstr>Quotable</vt:lpstr>
      <vt:lpstr>HUMAN RESOURCES</vt:lpstr>
      <vt:lpstr>Topics – Agenda </vt:lpstr>
      <vt:lpstr>Scenario #1</vt:lpstr>
      <vt:lpstr>Scenario #2</vt:lpstr>
      <vt:lpstr>Scenario #3</vt:lpstr>
      <vt:lpstr>Scenario #4</vt:lpstr>
      <vt:lpstr>Scenario #5</vt:lpstr>
      <vt:lpstr>Scenario #6</vt:lpstr>
      <vt:lpstr>Scenario # 7</vt:lpstr>
      <vt:lpstr>Scenario #8</vt:lpstr>
      <vt:lpstr>Scenario #9</vt:lpstr>
      <vt:lpstr>Scenario #10</vt:lpstr>
      <vt:lpstr>NEW FORMS! </vt:lpstr>
      <vt:lpstr>Employee Handbook Template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RESOURCES</dc:title>
  <dc:creator>Renee Leach</dc:creator>
  <cp:lastModifiedBy>Twila Roman</cp:lastModifiedBy>
  <cp:revision>11</cp:revision>
  <dcterms:created xsi:type="dcterms:W3CDTF">2018-09-18T20:34:31Z</dcterms:created>
  <dcterms:modified xsi:type="dcterms:W3CDTF">2018-09-21T19:07:25Z</dcterms:modified>
</cp:coreProperties>
</file>